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70"/>
    <p:restoredTop sz="94694"/>
  </p:normalViewPr>
  <p:slideViewPr>
    <p:cSldViewPr snapToGrid="0">
      <p:cViewPr varScale="1">
        <p:scale>
          <a:sx n="121" d="100"/>
          <a:sy n="121" d="100"/>
        </p:scale>
        <p:origin x="14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8642</TotalTime>
  <Words>1041</Words>
  <Application>Microsoft Macintosh PowerPoint</Application>
  <PresentationFormat>Widescreen</PresentationFormat>
  <Paragraphs>140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ui-monospace</vt:lpstr>
      <vt:lpstr>Office Theme</vt:lpstr>
      <vt:lpstr>DNSCrypt Protocol:  Current State and Planned Extensions</vt:lpstr>
      <vt:lpstr>Agenda</vt:lpstr>
      <vt:lpstr>DNSCrypt Background</vt:lpstr>
      <vt:lpstr>DNSCrypt Use Case</vt:lpstr>
      <vt:lpstr>Comparison with related protocols (1)</vt:lpstr>
      <vt:lpstr>Comparison with related protocols (2)</vt:lpstr>
      <vt:lpstr>DNSCrypt Protocol Interactions: Version 2</vt:lpstr>
      <vt:lpstr>DNSCrypt: Crypto Algorithms (Version 2)</vt:lpstr>
      <vt:lpstr>DNSCrypt Performance</vt:lpstr>
      <vt:lpstr>Flame Graphs</vt:lpstr>
      <vt:lpstr>PowerPoint Presentation</vt:lpstr>
      <vt:lpstr>DNSCrypt Version 3 Extensions (1)</vt:lpstr>
      <vt:lpstr>DNSCrypt Version 3 Extensions (2)</vt:lpstr>
      <vt:lpstr>References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DNSCrypt Protocol:  Current State and Planned Extensions</dc:title>
  <dc:creator>Dejan Donin (ddonin)</dc:creator>
  <cp:lastModifiedBy>Brian Somers (brsomers)</cp:lastModifiedBy>
  <cp:revision>12</cp:revision>
  <dcterms:created xsi:type="dcterms:W3CDTF">2023-01-21T20:44:29Z</dcterms:created>
  <dcterms:modified xsi:type="dcterms:W3CDTF">2023-01-31T22:18:50Z</dcterms:modified>
</cp:coreProperties>
</file>