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27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AFBFC9-89D0-5758-3ADE-32F3826DB6FE}" v="433" dt="2025-01-22T20:59:12.569"/>
    <p1510:client id="{28209468-E0C2-BBF2-F95B-F65570C16AD2}" v="5156" dt="2025-01-22T01:16:55.397"/>
    <p1510:client id="{BB71970A-6BE2-2A5B-020D-FD6DFE9233FF}" v="110" dt="2025-01-23T16:01:04.8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Zone Transfer Performance</vt:lpstr>
      <vt:lpstr>What about it?</vt:lpstr>
      <vt:lpstr>Motivation</vt:lpstr>
      <vt:lpstr>Alternatives</vt:lpstr>
      <vt:lpstr>Multi-tiered Installations</vt:lpstr>
      <vt:lpstr>Methodology</vt:lpstr>
      <vt:lpstr>Capacity testing</vt:lpstr>
      <vt:lpstr>Concurrent sessions</vt:lpstr>
      <vt:lpstr>Test setup</vt:lpstr>
      <vt:lpstr>Echo server</vt:lpstr>
      <vt:lpstr>What's on the target host?</vt:lpstr>
      <vt:lpstr>Benchmark start times</vt:lpstr>
      <vt:lpstr>Benchmark the echo server</vt:lpstr>
      <vt:lpstr>Finally some test results</vt:lpstr>
      <vt:lpstr>Average time to transfer</vt:lpstr>
      <vt:lpstr>XFR transactions per notify</vt:lpstr>
      <vt:lpstr>Losing transfers</vt:lpstr>
      <vt:lpstr>Rate limiting in action</vt:lpstr>
      <vt:lpstr>Catalog Zone Updates</vt:lpstr>
      <vt:lpstr>What happens when we add and remove zones?</vt:lpstr>
      <vt:lpstr>What happens when we add and remove zones?</vt:lpstr>
      <vt:lpstr>Catalog update performance</vt:lpstr>
      <vt:lpstr>Catalog update performance</vt:lpstr>
      <vt:lpstr>Catalog update performance</vt:lpstr>
      <vt:lpstr>Catalog update performance</vt:lpstr>
      <vt:lpstr>Conclusions</vt:lpstr>
      <vt:lpstr>It depends</vt:lpstr>
      <vt:lpstr>Future work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1415</cp:revision>
  <dcterms:created xsi:type="dcterms:W3CDTF">2025-01-16T14:08:38Z</dcterms:created>
  <dcterms:modified xsi:type="dcterms:W3CDTF">2025-01-23T18:03:32Z</dcterms:modified>
</cp:coreProperties>
</file>